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75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67DC7-F44F-4CB3-B291-FC4C704C9823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0EFF3-0080-442C-A64E-921B455BE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70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EFF3-0080-442C-A64E-921B455BE21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71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0EFF3-0080-442C-A64E-921B455BE21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0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3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5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7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33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4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1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37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7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07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4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0C03B-84A9-8245-B34B-7F4A8F57AB6F}" type="datetimeFigureOut">
              <a:rPr lang="ru-RU" smtClean="0"/>
              <a:t>27.09.2012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E027F-D599-4C44-84E3-E15AE2D1DD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39303" y="2108372"/>
            <a:ext cx="7509567" cy="1102519"/>
          </a:xfrm>
        </p:spPr>
        <p:txBody>
          <a:bodyPr/>
          <a:lstStyle/>
          <a:p>
            <a:r>
              <a:rPr lang="ru-RU" dirty="0" err="1"/>
              <a:t>Юзабилити</a:t>
            </a:r>
            <a:r>
              <a:rPr lang="ru-RU" dirty="0"/>
              <a:t> сайта</a:t>
            </a:r>
          </a:p>
        </p:txBody>
      </p:sp>
    </p:spTree>
    <p:extLst>
      <p:ext uri="{BB962C8B-B14F-4D97-AF65-F5344CB8AC3E}">
        <p14:creationId xmlns:p14="http://schemas.microsoft.com/office/powerpoint/2010/main" val="230624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378" y="1216243"/>
            <a:ext cx="458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Важна каждая деталь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9" y="2617644"/>
            <a:ext cx="5062104" cy="2335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59" y="1801018"/>
            <a:ext cx="5027541" cy="23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0378" y="1216243"/>
            <a:ext cx="4582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Важна каждая деталь</a:t>
            </a:r>
            <a:endParaRPr lang="ru-RU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59" y="2617644"/>
            <a:ext cx="5062104" cy="2335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59" y="1801018"/>
            <a:ext cx="5027541" cy="2319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2771800" y="2355726"/>
            <a:ext cx="3855327" cy="346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Verdana"/>
                <a:cs typeface="Verdana"/>
              </a:rPr>
              <a:t>Спасибо за внимание!</a:t>
            </a:r>
            <a:r>
              <a:rPr lang="ru-RU" sz="2000" dirty="0" smtClean="0">
                <a:latin typeface="Verdana"/>
                <a:cs typeface="Verdana"/>
                <a:sym typeface="Wingdings" panose="05000000000000000000" pitchFamily="2" charset="2"/>
              </a:rPr>
              <a:t></a:t>
            </a:r>
            <a:endParaRPr lang="ru-RU" sz="2000" dirty="0">
              <a:latin typeface="Verdana"/>
              <a:cs typeface="Verdan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6415" y="3651870"/>
            <a:ext cx="6208751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Марат Валеев</a:t>
            </a:r>
            <a:r>
              <a:rPr lang="en-US" sz="1800" dirty="0" smtClean="0">
                <a:latin typeface="Verdana"/>
                <a:cs typeface="Verdana"/>
              </a:rPr>
              <a:t>,</a:t>
            </a:r>
            <a:endParaRPr lang="en-US" sz="1800" dirty="0" smtClean="0"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lang="ru-RU" sz="1800" dirty="0" smtClean="0">
                <a:latin typeface="Verdana"/>
                <a:cs typeface="Verdana"/>
              </a:rPr>
              <a:t>Руководитель отдела продвижения </a:t>
            </a:r>
            <a:r>
              <a:rPr lang="en-US" sz="1800" dirty="0" smtClean="0">
                <a:latin typeface="Verdana"/>
                <a:cs typeface="Verdana"/>
              </a:rPr>
              <a:t>“</a:t>
            </a:r>
            <a:r>
              <a:rPr lang="en-US" sz="1800" dirty="0" err="1" smtClean="0">
                <a:latin typeface="Verdana"/>
                <a:cs typeface="Verdana"/>
              </a:rPr>
              <a:t>BulgarPromo</a:t>
            </a:r>
            <a:r>
              <a:rPr lang="en-US" sz="1800" dirty="0" smtClean="0">
                <a:latin typeface="Verdana"/>
                <a:cs typeface="Verdana"/>
              </a:rPr>
              <a:t>”</a:t>
            </a:r>
            <a:endParaRPr lang="ru-RU" sz="1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2416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r>
              <a:rPr lang="ru-RU" sz="3600" dirty="0"/>
              <a:t>Что такое </a:t>
            </a:r>
            <a:r>
              <a:rPr lang="ru-RU" sz="3600" dirty="0" err="1"/>
              <a:t>юзабилити</a:t>
            </a:r>
            <a:r>
              <a:rPr lang="ru-RU" sz="3600" dirty="0" smtClean="0"/>
              <a:t>?</a:t>
            </a:r>
          </a:p>
          <a:p>
            <a:pPr algn="l"/>
            <a:r>
              <a:rPr lang="ru-RU" sz="2000" dirty="0" err="1">
                <a:solidFill>
                  <a:schemeClr val="tx1"/>
                </a:solidFill>
              </a:rPr>
              <a:t>Юзаби́лити</a:t>
            </a:r>
            <a:r>
              <a:rPr lang="ru-RU" sz="2000" dirty="0">
                <a:solidFill>
                  <a:schemeClr val="tx1"/>
                </a:solidFill>
              </a:rPr>
              <a:t> (англ. </a:t>
            </a:r>
            <a:r>
              <a:rPr lang="ru-RU" sz="2000" dirty="0" err="1">
                <a:solidFill>
                  <a:schemeClr val="tx1"/>
                </a:solidFill>
              </a:rPr>
              <a:t>usability</a:t>
            </a:r>
            <a:r>
              <a:rPr lang="ru-RU" sz="2000" dirty="0">
                <a:solidFill>
                  <a:schemeClr val="tx1"/>
                </a:solidFill>
              </a:rPr>
              <a:t> — дословно «возможность использования», «способность быть использованным», «полезность») </a:t>
            </a:r>
          </a:p>
          <a:p>
            <a:pPr algn="l"/>
            <a:r>
              <a:rPr lang="ru-RU" sz="2000" dirty="0" err="1">
                <a:solidFill>
                  <a:schemeClr val="tx1"/>
                </a:solidFill>
              </a:rPr>
              <a:t>Юзабилити</a:t>
            </a:r>
            <a:r>
              <a:rPr lang="ru-RU" sz="2000" dirty="0">
                <a:solidFill>
                  <a:schemeClr val="tx1"/>
                </a:solidFill>
              </a:rPr>
              <a:t> сайта – это степень удобства работы человека с интерфейсом.</a:t>
            </a:r>
          </a:p>
          <a:p>
            <a:pPr algn="l"/>
            <a:endParaRPr lang="ru-RU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09" y="3399282"/>
            <a:ext cx="2438400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r>
              <a:rPr lang="ru-RU" dirty="0"/>
              <a:t>На что влияет </a:t>
            </a:r>
            <a:r>
              <a:rPr lang="ru-RU" dirty="0" err="1"/>
              <a:t>юзабилити</a:t>
            </a:r>
            <a:r>
              <a:rPr lang="ru-RU" dirty="0"/>
              <a:t> сайта</a:t>
            </a:r>
            <a:r>
              <a:rPr lang="ru-RU" dirty="0" smtClean="0"/>
              <a:t>?</a:t>
            </a:r>
            <a:endParaRPr lang="ru-RU" sz="1400" dirty="0" smtClean="0"/>
          </a:p>
          <a:p>
            <a:endParaRPr lang="ru-RU" sz="800" dirty="0"/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Прямое </a:t>
            </a:r>
            <a:r>
              <a:rPr lang="ru-RU" sz="2000" b="1" dirty="0" smtClean="0">
                <a:solidFill>
                  <a:schemeClr val="tx1"/>
                </a:solidFill>
              </a:rPr>
              <a:t>воздействие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На конверсию (в заказы, звонки, действия)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На время проведенное на сайте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На возвраты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На лояльность клиентов</a:t>
            </a: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017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436105"/>
            <a:ext cx="7675216" cy="3613978"/>
          </a:xfrm>
        </p:spPr>
        <p:txBody>
          <a:bodyPr>
            <a:normAutofit/>
          </a:bodyPr>
          <a:lstStyle/>
          <a:p>
            <a:r>
              <a:rPr lang="ru-RU" dirty="0"/>
              <a:t>На что влияет </a:t>
            </a:r>
            <a:r>
              <a:rPr lang="ru-RU" dirty="0" err="1"/>
              <a:t>юзабилити</a:t>
            </a:r>
            <a:r>
              <a:rPr lang="ru-RU" dirty="0"/>
              <a:t> сайта</a:t>
            </a:r>
            <a:r>
              <a:rPr lang="ru-RU" dirty="0" smtClean="0"/>
              <a:t>?</a:t>
            </a: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Косвенное </a:t>
            </a:r>
            <a:r>
              <a:rPr lang="ru-RU" sz="2000" b="1" dirty="0">
                <a:solidFill>
                  <a:schemeClr val="tx1"/>
                </a:solidFill>
              </a:rPr>
              <a:t>воздействие: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На поисковое продвижение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На итоговую цену привлечения 1 клиента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1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>
            <a:normAutofit/>
          </a:bodyPr>
          <a:lstStyle/>
          <a:p>
            <a:r>
              <a:rPr lang="ru-RU" dirty="0"/>
              <a:t>Как оценить </a:t>
            </a:r>
            <a:r>
              <a:rPr lang="ru-RU" dirty="0" err="1"/>
              <a:t>юзабилити</a:t>
            </a:r>
            <a:r>
              <a:rPr lang="ru-RU" dirty="0"/>
              <a:t> сайта</a:t>
            </a:r>
            <a:r>
              <a:rPr lang="ru-RU" dirty="0" smtClean="0"/>
              <a:t>?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</a:rPr>
              <a:t>Яндекс Метрика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Google Analytics</a:t>
            </a:r>
            <a:endParaRPr lang="ru-RU" sz="22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</a:rPr>
              <a:t>Заказать </a:t>
            </a:r>
            <a:r>
              <a:rPr lang="ru-RU" sz="2200" dirty="0" err="1">
                <a:solidFill>
                  <a:schemeClr val="tx1"/>
                </a:solidFill>
              </a:rPr>
              <a:t>юзабилити</a:t>
            </a:r>
            <a:r>
              <a:rPr lang="ru-RU" sz="2200" dirty="0">
                <a:solidFill>
                  <a:schemeClr val="tx1"/>
                </a:solidFill>
              </a:rPr>
              <a:t> анализ у специалистов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AB </a:t>
            </a:r>
            <a:r>
              <a:rPr lang="ru-RU" sz="2200" dirty="0">
                <a:solidFill>
                  <a:schemeClr val="tx1"/>
                </a:solidFill>
              </a:rPr>
              <a:t>тестирование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sz="2200" dirty="0">
                <a:solidFill>
                  <a:schemeClr val="tx1"/>
                </a:solidFill>
              </a:rPr>
              <a:t>Попросить знакомых оценить удобство пользования сайтом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2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832086"/>
          </a:xfrm>
        </p:spPr>
        <p:txBody>
          <a:bodyPr>
            <a:normAutofit fontScale="55000" lnSpcReduction="20000"/>
          </a:bodyPr>
          <a:lstStyle/>
          <a:p>
            <a:r>
              <a:rPr lang="ru-RU" sz="5800" dirty="0"/>
              <a:t>Основные моменты </a:t>
            </a:r>
            <a:r>
              <a:rPr lang="ru-RU" sz="5800" dirty="0" err="1"/>
              <a:t>юзабилити</a:t>
            </a:r>
            <a:r>
              <a:rPr lang="ru-RU" sz="5800" dirty="0"/>
              <a:t> сайта</a:t>
            </a:r>
            <a:r>
              <a:rPr lang="ru-RU" sz="5800" dirty="0" smtClean="0"/>
              <a:t>:</a:t>
            </a:r>
          </a:p>
          <a:p>
            <a:endParaRPr lang="ru-RU" sz="19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Люди читают слева направо. Навигационные блоки лучше размещать слева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Дизайн не должен мешать навигации и отвлекать излишнее внимание пользователей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Логотип стоит делать </a:t>
            </a:r>
            <a:r>
              <a:rPr lang="ru-RU" dirty="0" err="1">
                <a:solidFill>
                  <a:schemeClr val="tx1"/>
                </a:solidFill>
              </a:rPr>
              <a:t>кликабельным</a:t>
            </a:r>
            <a:r>
              <a:rPr lang="ru-RU" dirty="0">
                <a:solidFill>
                  <a:schemeClr val="tx1"/>
                </a:solidFill>
              </a:rPr>
              <a:t> (переход на главную)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Контент должен быть по теме. Без воды.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Телефон стоит размещать в шапке сайта (Для продающих сайтов)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Всплывающие окна создают дискомфорт. Лучше их не использовать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Регистрация должна быть быстрой и простой. Для интернет-магазинов вовсе не обязательно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Кнопки, призывающие к действию, должны быть яркими, большими и привлекательными.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8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>
            <a:normAutofit/>
          </a:bodyPr>
          <a:lstStyle/>
          <a:p>
            <a:r>
              <a:rPr lang="ru-RU" dirty="0"/>
              <a:t>Что размещать на главной</a:t>
            </a:r>
            <a:r>
              <a:rPr lang="ru-RU" dirty="0" smtClean="0"/>
              <a:t>?</a:t>
            </a:r>
          </a:p>
          <a:p>
            <a:endParaRPr lang="ru-RU" sz="800" dirty="0" smtClean="0"/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Главная страница – это лицо сайта!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Читать много текста никто не любит. Достаточно краткого и лаконичного описания Вашей компании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На главной можно выводить блок с новыми товарами/услугами/статьями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</a:rPr>
              <a:t>Блок популярное/хиты продаж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73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3" y="0"/>
            <a:ext cx="83074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826" y="1311414"/>
            <a:ext cx="7675216" cy="36139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81" y="0"/>
            <a:ext cx="83074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253</Words>
  <Application>Microsoft Office PowerPoint</Application>
  <PresentationFormat>On-screen Show (16:9)</PresentationFormat>
  <Paragraphs>45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Тема Office</vt:lpstr>
      <vt:lpstr>Юзабилити сайта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Рустем Гараев</dc:creator>
  <cp:lastModifiedBy>aleksey</cp:lastModifiedBy>
  <cp:revision>8</cp:revision>
  <dcterms:created xsi:type="dcterms:W3CDTF">2012-09-27T09:51:33Z</dcterms:created>
  <dcterms:modified xsi:type="dcterms:W3CDTF">2012-09-27T12:15:40Z</dcterms:modified>
</cp:coreProperties>
</file>