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75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712F0-6516-4D37-ACA9-CAC6C2B8E1C3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6C05-0C5E-4808-B852-BB873435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1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EFF3-0080-442C-A64E-921B455BE2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2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5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3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1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39303" y="2108372"/>
            <a:ext cx="7509567" cy="1102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EBD5F"/>
                </a:solidFill>
              </a:rPr>
              <a:t>Комплексный метод продвижения</a:t>
            </a:r>
            <a:endParaRPr lang="ru-RU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4954" y="1145160"/>
            <a:ext cx="7675216" cy="3613978"/>
          </a:xfrm>
        </p:spPr>
        <p:txBody>
          <a:bodyPr>
            <a:normAutofit/>
          </a:bodyPr>
          <a:lstStyle/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r>
              <a:rPr lang="ru-RU" sz="2000" dirty="0">
                <a:solidFill>
                  <a:schemeClr val="accent1"/>
                </a:solidFill>
              </a:rPr>
              <a:t>Это метод который включает в себя весь набор способов продвижения и интернет-рекламы.</a:t>
            </a:r>
          </a:p>
          <a:p>
            <a:pPr algn="l"/>
            <a:r>
              <a:rPr lang="ru-RU" sz="2000" dirty="0">
                <a:solidFill>
                  <a:schemeClr val="accent1"/>
                </a:solidFill>
              </a:rPr>
              <a:t>Подход включает в себя планирование мероприятий по комплексному, более масштабному и долгосрочному продвижению.</a:t>
            </a:r>
          </a:p>
          <a:p>
            <a:pPr algn="l"/>
            <a:r>
              <a:rPr lang="ru-RU" sz="2000" dirty="0">
                <a:solidFill>
                  <a:schemeClr val="accent1"/>
                </a:solidFill>
              </a:rPr>
              <a:t>Учитывает особенности каждой тематики и каждого типа бизнеса.</a:t>
            </a:r>
            <a:endParaRPr lang="fr-CA" sz="2000" dirty="0">
              <a:solidFill>
                <a:schemeClr val="accent1"/>
              </a:solidFill>
            </a:endParaRPr>
          </a:p>
          <a:p>
            <a:pPr algn="l"/>
            <a:endParaRPr lang="ru-RU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17442" y="1064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такое комплексное продвижение?</a:t>
            </a:r>
            <a:endParaRPr lang="fr-CA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3586318"/>
            <a:ext cx="2639291" cy="155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включает в себя комплексное 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продвижение?</a:t>
            </a:r>
          </a:p>
          <a:p>
            <a:pPr algn="l"/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46" y="2019007"/>
            <a:ext cx="3030351" cy="30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5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Этапы </a:t>
            </a:r>
            <a:r>
              <a:rPr lang="ru-RU" sz="5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Анализ Вашего сайта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Исследование конкурентной среды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Разработка медиа-плана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Улучшение </a:t>
            </a:r>
            <a:r>
              <a:rPr lang="ru-RU" dirty="0" err="1">
                <a:solidFill>
                  <a:schemeClr val="accent1"/>
                </a:solidFill>
              </a:rPr>
              <a:t>юзабилити</a:t>
            </a:r>
            <a:r>
              <a:rPr lang="ru-RU" dirty="0">
                <a:solidFill>
                  <a:schemeClr val="accent1"/>
                </a:solidFill>
              </a:rPr>
              <a:t> сайта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SEO </a:t>
            </a:r>
            <a:r>
              <a:rPr lang="ru-RU" dirty="0">
                <a:solidFill>
                  <a:schemeClr val="accent1"/>
                </a:solidFill>
              </a:rPr>
              <a:t>и </a:t>
            </a:r>
            <a:r>
              <a:rPr lang="en-US" dirty="0">
                <a:solidFill>
                  <a:schemeClr val="accent1"/>
                </a:solidFill>
              </a:rPr>
              <a:t>SMO</a:t>
            </a:r>
            <a:r>
              <a:rPr lang="ru-RU" dirty="0">
                <a:solidFill>
                  <a:schemeClr val="accent1"/>
                </a:solidFill>
              </a:rPr>
              <a:t> оптимизация сайта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Запуск контекстной рекламы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Улучшение показателей </a:t>
            </a:r>
            <a:r>
              <a:rPr lang="en-US" dirty="0">
                <a:solidFill>
                  <a:schemeClr val="accent1"/>
                </a:solidFill>
              </a:rPr>
              <a:t>Trust</a:t>
            </a:r>
            <a:r>
              <a:rPr lang="ru-RU" dirty="0">
                <a:solidFill>
                  <a:schemeClr val="accent1"/>
                </a:solidFill>
              </a:rPr>
              <a:t>а сайта</a:t>
            </a:r>
          </a:p>
          <a:p>
            <a:pPr marL="514350" indent="-514350" algn="l"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algn="l"/>
            <a:r>
              <a:rPr lang="ru-RU" dirty="0">
                <a:solidFill>
                  <a:schemeClr val="accent1"/>
                </a:solidFill>
              </a:rPr>
              <a:t>Регулярный мониторинг показателей метрики и анализ статистических данных происходит весь период продвижения</a:t>
            </a:r>
          </a:p>
          <a:p>
            <a:endParaRPr lang="fr-CA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1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Плюсы комплексного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продвижения:</a:t>
            </a:r>
          </a:p>
          <a:p>
            <a:endParaRPr lang="ru-RU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200" dirty="0">
                <a:solidFill>
                  <a:schemeClr val="accent1"/>
                </a:solidFill>
              </a:rPr>
              <a:t>Посетители с первого дня продвижения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dirty="0">
                <a:solidFill>
                  <a:schemeClr val="accent1"/>
                </a:solidFill>
              </a:rPr>
              <a:t>Задействованы все каналы, создается благоприятный имидж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dirty="0">
                <a:solidFill>
                  <a:schemeClr val="accent1"/>
                </a:solidFill>
              </a:rPr>
              <a:t>Вы не зависите от 1 определенного способа продвижения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dirty="0">
                <a:solidFill>
                  <a:schemeClr val="accent1"/>
                </a:solidFill>
              </a:rPr>
              <a:t>Большая гибкость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dirty="0">
                <a:solidFill>
                  <a:schemeClr val="accent1"/>
                </a:solidFill>
              </a:rPr>
              <a:t>Все услуги в одном месте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endParaRPr lang="fr-CA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7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Минусы комплексного продвижения:</a:t>
            </a:r>
          </a:p>
          <a:p>
            <a:endParaRPr lang="ru-RU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200" dirty="0" smtClean="0">
                <a:solidFill>
                  <a:schemeClr val="accent1"/>
                </a:solidFill>
              </a:rPr>
              <a:t>Цена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>
                <a:solidFill>
                  <a:schemeClr val="accent1"/>
                </a:solidFill>
              </a:rPr>
              <a:t>Постоянное взаимодействие с исполнителем и готовность к изменениям</a:t>
            </a:r>
          </a:p>
          <a:p>
            <a:pPr marL="514350" indent="-514350" algn="l">
              <a:buFont typeface="+mj-lt"/>
              <a:buAutoNum type="arabicPeriod"/>
            </a:pPr>
            <a:endParaRPr lang="ru-RU" sz="22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endParaRPr lang="fr-CA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9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378" y="1216243"/>
            <a:ext cx="458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Важна каждая деталь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9" y="2617644"/>
            <a:ext cx="5062104" cy="2335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9" y="1801018"/>
            <a:ext cx="5027541" cy="2319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771800" y="2355726"/>
            <a:ext cx="3855327" cy="3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Verdana"/>
                <a:cs typeface="Verdana"/>
              </a:rPr>
              <a:t>Спасибо за внимание!</a:t>
            </a:r>
            <a:r>
              <a:rPr lang="ru-RU" sz="2000" dirty="0" smtClean="0">
                <a:latin typeface="Verdana"/>
                <a:cs typeface="Verdana"/>
                <a:sym typeface="Wingdings" panose="05000000000000000000" pitchFamily="2" charset="2"/>
              </a:rPr>
              <a:t></a:t>
            </a:r>
            <a:endParaRPr lang="ru-RU" sz="20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6415" y="3651870"/>
            <a:ext cx="620875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Марат Валеев</a:t>
            </a:r>
            <a:r>
              <a:rPr lang="en-US" sz="1800" dirty="0" smtClean="0">
                <a:latin typeface="Verdana"/>
                <a:cs typeface="Verdana"/>
              </a:rPr>
              <a:t>,</a:t>
            </a:r>
            <a:endParaRPr lang="en-US" sz="1800" dirty="0" smtClean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Руководитель отдела продвижения </a:t>
            </a:r>
            <a:r>
              <a:rPr lang="en-US" sz="1800" dirty="0" smtClean="0">
                <a:latin typeface="Verdana"/>
                <a:cs typeface="Verdana"/>
              </a:rPr>
              <a:t>“</a:t>
            </a:r>
            <a:r>
              <a:rPr lang="en-US" sz="1800" dirty="0" err="1" smtClean="0">
                <a:latin typeface="Verdana"/>
                <a:cs typeface="Verdana"/>
              </a:rPr>
              <a:t>BulgarPromo</a:t>
            </a:r>
            <a:r>
              <a:rPr lang="en-US" sz="1800" dirty="0" smtClean="0">
                <a:latin typeface="Verdana"/>
                <a:cs typeface="Verdana"/>
              </a:rPr>
              <a:t>”</a:t>
            </a:r>
            <a:endParaRPr lang="ru-R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98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153</Words>
  <Application>Microsoft Office PowerPoint</Application>
  <PresentationFormat>On-screen Show (16:9)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Тема Office</vt:lpstr>
      <vt:lpstr>Комплексный метод продвижения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Рустем Гараев</dc:creator>
  <cp:lastModifiedBy>aleksey</cp:lastModifiedBy>
  <cp:revision>5</cp:revision>
  <dcterms:created xsi:type="dcterms:W3CDTF">2012-09-27T09:51:33Z</dcterms:created>
  <dcterms:modified xsi:type="dcterms:W3CDTF">2012-09-27T12:15:25Z</dcterms:modified>
</cp:coreProperties>
</file>